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7" r:id="rId4"/>
    <p:sldId id="258" r:id="rId5"/>
    <p:sldId id="259" r:id="rId6"/>
    <p:sldId id="260" r:id="rId7"/>
    <p:sldId id="261" r:id="rId8"/>
    <p:sldId id="262" r:id="rId9"/>
    <p:sldId id="264" r:id="rId10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C1FDC47-3DFF-4876-4F74-6B5F0033A16C}" name="Kirsi Kallioniemi" initials="KK" userId="S::Kirsi.Kallioniemi@lab.fi::d1d45b2c-1faa-48de-be87-acf29678300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3" autoAdjust="0"/>
    <p:restoredTop sz="94660"/>
  </p:normalViewPr>
  <p:slideViewPr>
    <p:cSldViewPr snapToGrid="0">
      <p:cViewPr varScale="1">
        <p:scale>
          <a:sx n="96" d="100"/>
          <a:sy n="96" d="100"/>
        </p:scale>
        <p:origin x="176" y="8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8/10/relationships/authors" Target="author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A1BACE4-D383-7AC1-C66F-AA9F7FB26B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DED1E23B-A7B1-2E4F-5141-BA7ACA1397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8767DE5-45C4-96B8-F7F7-735A6D57C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5B699-9F7B-4823-B546-415511E71150}" type="datetimeFigureOut">
              <a:rPr lang="fi-FI" smtClean="0"/>
              <a:t>15.10.2024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AB7804B-58B4-8D98-B5DF-C622615C1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E820DFE-ECD7-4CD1-1382-383BA1FBA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80D75-41A5-4F63-8D43-835F882CEB6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380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719778D-7380-96DB-835D-9FBF492C6E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023425B4-20C0-E35B-754D-FE2C3F14EF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011EB09-29CA-84C2-1C7F-501C90B106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5B699-9F7B-4823-B546-415511E71150}" type="datetimeFigureOut">
              <a:rPr lang="fi-FI" smtClean="0"/>
              <a:t>15.10.2024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123E924-DF67-378F-E1C7-AC60ACB335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5056581-D7AF-1785-6123-B033269C9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80D75-41A5-4F63-8D43-835F882CEB6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42966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2A463049-6E81-AAAC-FDE3-8771492E32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41788DAD-E110-2C80-7B72-A6FF97478B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A2089AF-5BAD-64F4-C584-EF6465B5E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5B699-9F7B-4823-B546-415511E71150}" type="datetimeFigureOut">
              <a:rPr lang="fi-FI" smtClean="0"/>
              <a:t>15.10.2024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0358DDF-71D5-5FEB-C0F2-3C9251D81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B795820-6B6F-034E-6314-5F7C460D0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80D75-41A5-4F63-8D43-835F882CEB6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63981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EEAE801-A403-987D-8E6D-82B853DA9E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EAAAF3C-8225-9970-A918-34FCE423A0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84A5408-EFF6-7195-96BA-9E5302347B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5B699-9F7B-4823-B546-415511E71150}" type="datetimeFigureOut">
              <a:rPr lang="fi-FI" smtClean="0"/>
              <a:t>15.10.2024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1BEC77B-6D73-35D7-B06A-5F96001E2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422AC18-0723-E709-D5DE-3E5B3F2B4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80D75-41A5-4F63-8D43-835F882CEB6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72227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64654FE-4FAC-C46D-6274-B3DF08100B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504BBBC-9FB1-C678-FEA5-EEFCC9EDE0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845D5AF-7909-0F65-AAF9-B3BB508B2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5B699-9F7B-4823-B546-415511E71150}" type="datetimeFigureOut">
              <a:rPr lang="fi-FI" smtClean="0"/>
              <a:t>15.10.2024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FD978BA-CDA6-8670-783E-AAF9D3F57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662AD69-E1AB-D0AB-1BC9-F252303D6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80D75-41A5-4F63-8D43-835F882CEB6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6651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516E9B4-6376-1887-FF83-389DD61473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0C958B7-D5D5-0736-9A97-C08D05E5C3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D68C61CF-67A1-5EBA-00B2-EF65EB5214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AB401A18-76D2-76DB-0CB8-ADE36913D0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5B699-9F7B-4823-B546-415511E71150}" type="datetimeFigureOut">
              <a:rPr lang="fi-FI" smtClean="0"/>
              <a:t>15.10.2024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C0422697-5429-52FF-D6B9-CA832779D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CEBD24F2-B03A-FFE3-4945-90D4F39D5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80D75-41A5-4F63-8D43-835F882CEB6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24663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D50EAB0-776D-BC75-F57F-38E1538CBC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91C4053F-9B85-D4B9-FF15-589A655AB3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ACBC432E-D5C5-C6D8-13A7-B0ECBBEAF3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83D44C1A-63A7-CF18-8C9D-378D0235B5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FD540831-F8FA-EB92-DF6B-82AB34FCE6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5F026148-B9D9-ED05-8EBA-E45D9B373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5B699-9F7B-4823-B546-415511E71150}" type="datetimeFigureOut">
              <a:rPr lang="fi-FI" smtClean="0"/>
              <a:t>15.10.2024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CF6E5642-B5AE-D7E2-D362-F1B9AAF9A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1BE6A641-CBCF-6DEB-B536-8BF066941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80D75-41A5-4F63-8D43-835F882CEB6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97747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A4E78FE-934E-72C2-AD67-185D0D220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FE2B06A9-5932-21E3-07AB-FC7136D3BE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5B699-9F7B-4823-B546-415511E71150}" type="datetimeFigureOut">
              <a:rPr lang="fi-FI" smtClean="0"/>
              <a:t>15.10.2024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6DB41A5F-1684-1C71-34DF-8BAF3619FD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3C7D164C-4AB9-3545-2EEE-4FCDA082BF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80D75-41A5-4F63-8D43-835F882CEB6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13542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B1E9F10E-BB1E-CAF6-A409-499C000F4D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5B699-9F7B-4823-B546-415511E71150}" type="datetimeFigureOut">
              <a:rPr lang="fi-FI" smtClean="0"/>
              <a:t>15.10.2024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38A8A99E-8B6A-4629-3D01-6E03919D8B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EF726820-2890-CC31-500A-A3DA40BBB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80D75-41A5-4F63-8D43-835F882CEB6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89244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DC606CC-B528-236E-8EC5-BA3D7D01AF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55C32DD-A6D5-3246-5C71-F8E4EB1A96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15C06098-D7D7-26D2-FB35-C6E3DAF1FE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B218EAA3-DE63-6746-42CD-E2294983DB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5B699-9F7B-4823-B546-415511E71150}" type="datetimeFigureOut">
              <a:rPr lang="fi-FI" smtClean="0"/>
              <a:t>15.10.2024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353182CE-EB25-4F95-7C41-D67573F60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A5D4662B-6F15-9118-C486-727D01217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80D75-41A5-4F63-8D43-835F882CEB6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19614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3B0B7E2-46F8-ED1F-34BF-BBB3B01F53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7B79D2AD-6233-D61C-B6A8-DD249BD733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7F09AE8A-6D6B-8621-0724-12BB0A5678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AD5355F2-8B25-B0DE-0018-3FC6893BD5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5B699-9F7B-4823-B546-415511E71150}" type="datetimeFigureOut">
              <a:rPr lang="fi-FI" smtClean="0"/>
              <a:t>15.10.2024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C7917995-9A5F-B4B0-0637-1CCDE2AFD5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6551D270-72C0-0E02-6DE6-FB036BFC1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80D75-41A5-4F63-8D43-835F882CEB6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84537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8DC6AEEB-6641-23FE-51C5-114972ACE5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40C37B0C-F367-BCF5-8EF5-04260A7844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2A5A1D1-6D60-9D43-21D3-E047ADF20D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C5B699-9F7B-4823-B546-415511E71150}" type="datetimeFigureOut">
              <a:rPr lang="fi-FI" smtClean="0"/>
              <a:t>15.10.2024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54786F3-8184-9556-3D05-F6D6C6AF85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109CAC4-975D-3CF9-49E0-E60CA9E659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80D75-41A5-4F63-8D43-835F882CEB6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4331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nnoverkostot.fi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B282313-2372-DC84-1052-6578A319493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Sparrauksen tueksi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EE530C2A-971B-CF28-DF3F-A5B2567BBF5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Innovaatio- ja osaamisverkostot –teeman tutkimushankehakukierros</a:t>
            </a:r>
          </a:p>
          <a:p>
            <a:endParaRPr lang="fi-FI" dirty="0"/>
          </a:p>
          <a:p>
            <a:r>
              <a:rPr lang="fi-FI" dirty="0"/>
              <a:t>2024, </a:t>
            </a:r>
            <a:r>
              <a:rPr lang="fi-FI" dirty="0" err="1">
                <a:hlinkClick r:id="rId2"/>
              </a:rPr>
              <a:t>www.innoverkostot.fi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64012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ABD2AB1-5397-2987-4D0B-F188C46586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Ohje diasarjan käyttöön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D4C8CBB-F1F2-08AD-1482-C2A9409169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i-FI" b="1" dirty="0"/>
              <a:t>Tavoite</a:t>
            </a:r>
          </a:p>
          <a:p>
            <a:pPr marL="0" indent="0">
              <a:buNone/>
            </a:pPr>
            <a:r>
              <a:rPr lang="fi-FI" dirty="0"/>
              <a:t>Tämän tiedoston tavoite on auttaa hankekirjoittajaa jäsentämään hankeideaansa. </a:t>
            </a:r>
            <a:r>
              <a:rPr lang="fi-FI" sz="2800" b="1" dirty="0"/>
              <a:t>Etene dioissa numerojärjestyksessä ja vastaa </a:t>
            </a:r>
            <a:r>
              <a:rPr lang="fi-FI" b="1" dirty="0"/>
              <a:t>annettuihin kysymyksiin.</a:t>
            </a:r>
          </a:p>
          <a:p>
            <a:pPr marL="0" indent="0">
              <a:buNone/>
            </a:pPr>
            <a:endParaRPr lang="fi-FI" b="1" dirty="0"/>
          </a:p>
          <a:p>
            <a:pPr marL="457200" lvl="1" indent="0">
              <a:buNone/>
            </a:pPr>
            <a:r>
              <a:rPr lang="fi-FI" b="1" dirty="0"/>
              <a:t>HUOM! </a:t>
            </a:r>
          </a:p>
          <a:p>
            <a:pPr marL="457200" lvl="1" indent="0">
              <a:buNone/>
            </a:pPr>
            <a:r>
              <a:rPr lang="fi-FI" dirty="0"/>
              <a:t>Kirjoittaessasi rahoitushakemusta, vastaa tarkasti ja yksiselitteisesti hakemuksessa esitettyihin kysymyksiin. </a:t>
            </a:r>
          </a:p>
          <a:p>
            <a:pPr marL="0" indent="0">
              <a:buNone/>
            </a:pPr>
            <a:endParaRPr lang="fi-FI" sz="2800" dirty="0"/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114090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C97921F-167C-BC67-A0C1-E9A6ECDCDF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b="1" dirty="0"/>
              <a:t>Hankkeen tavoite / perusajatus</a:t>
            </a:r>
            <a:br>
              <a:rPr lang="fi-FI" dirty="0"/>
            </a:br>
            <a:r>
              <a:rPr lang="fi-FI" sz="2400" dirty="0"/>
              <a:t>”Mitä ongelmaa/tarvetta hankkeella/idealla ratkaistaan?”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B42ACC7-60D9-DB5B-FF46-531AFA7D48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17585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A3A3573-49E7-17D1-0370-2F551B0BA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b="1" dirty="0"/>
              <a:t>Hankkeesta saatavat hyödyt</a:t>
            </a:r>
            <a:br>
              <a:rPr lang="fi-FI" dirty="0"/>
            </a:br>
            <a:r>
              <a:rPr lang="fi-FI" sz="2400" dirty="0"/>
              <a:t>”Mitä hankkeen hyödyt ovat? Keihin tai mihin hanke kohdistuu?”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276124F-E96F-3400-C904-276B90BA62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543949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2397927-587C-9E20-075B-67EEE40F3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Hankkeessa tehtävät toimenpiteet</a:t>
            </a:r>
            <a:br>
              <a:rPr lang="fi-FI" dirty="0"/>
            </a:br>
            <a:r>
              <a:rPr lang="fi-FI" sz="2400" dirty="0"/>
              <a:t>”Mitkä ovat toimenpiteet hankkeessa?”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CCDACA0-3623-85F5-CAE0-C446392854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620364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326E851-44AA-7EBA-ED0A-D24AABB05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b="1" dirty="0"/>
              <a:t>Yhteistyökumppanit hankkeessa</a:t>
            </a:r>
            <a:br>
              <a:rPr lang="fi-FI" dirty="0"/>
            </a:br>
            <a:r>
              <a:rPr lang="fi-FI" sz="2400" dirty="0"/>
              <a:t>”Ketkä ovat keskeiset yhteistyökumppanit hankkeessa?”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E1AA187-1CDA-1EB6-6518-D6D9005051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779817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D971880-9DA8-F06D-50FE-0ABFD980F0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b="1" dirty="0"/>
              <a:t>Resurssit hankkeessa</a:t>
            </a:r>
            <a:br>
              <a:rPr lang="fi-FI" dirty="0"/>
            </a:br>
            <a:r>
              <a:rPr lang="fi-FI" sz="2400" dirty="0"/>
              <a:t>”Aika, raha ja henkilöstö – alustava euromäärä, jota hankkeelle haetaan”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FCD65B0-63B6-56F3-2935-353DC3FF9E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482666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FC752B6-379A-B309-2BC6-F450263385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b="1" dirty="0"/>
              <a:t>Hankeidean tulokset ja tuotokset</a:t>
            </a:r>
            <a:br>
              <a:rPr lang="fi-FI" dirty="0"/>
            </a:br>
            <a:r>
              <a:rPr lang="fi-FI" sz="2400" dirty="0"/>
              <a:t>”Mitkä ovat hankkeen tulokset ja tuotokset alustavasti?”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C07C7EA-347C-B16B-35D2-860C06351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569321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026B779-523E-A5BA-EF04-4682934F8D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582945"/>
          </a:xfrm>
        </p:spPr>
        <p:txBody>
          <a:bodyPr>
            <a:normAutofit/>
          </a:bodyPr>
          <a:lstStyle/>
          <a:p>
            <a:r>
              <a:rPr lang="fi-FI" b="1" dirty="0"/>
              <a:t>Hankeidean ja hakijan sopivuus teemaan</a:t>
            </a:r>
            <a:br>
              <a:rPr lang="fi-FI" dirty="0"/>
            </a:br>
            <a:r>
              <a:rPr lang="fi-FI" sz="2400" dirty="0"/>
              <a:t>”Onko hakija kelpoinen hakemaan hankerahoitusta tästä teemasta? Entä onko idea soveltuva rahoittajan teemaan? Millä hankkeen vaikuttavuutta mitataan?”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1EA52EE-DF80-9C9E-E0DF-FD28ABA7AC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48071"/>
            <a:ext cx="10515600" cy="4228892"/>
          </a:xfrm>
        </p:spPr>
        <p:txBody>
          <a:bodyPr/>
          <a:lstStyle/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630955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731</TotalTime>
  <Words>158</Words>
  <Application>Microsoft Macintosh PowerPoint</Application>
  <PresentationFormat>Widescreen</PresentationFormat>
  <Paragraphs>17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Office-teema</vt:lpstr>
      <vt:lpstr>Sparrauksen tueksi</vt:lpstr>
      <vt:lpstr>Ohje diasarjan käyttöön</vt:lpstr>
      <vt:lpstr>Hankkeen tavoite / perusajatus ”Mitä ongelmaa/tarvetta hankkeella/idealla ratkaistaan?”</vt:lpstr>
      <vt:lpstr>Hankkeesta saatavat hyödyt ”Mitä hankkeen hyödyt ovat? Keihin tai mihin hanke kohdistuu?”</vt:lpstr>
      <vt:lpstr>Hankkeessa tehtävät toimenpiteet ”Mitkä ovat toimenpiteet hankkeessa?”</vt:lpstr>
      <vt:lpstr>Yhteistyökumppanit hankkeessa ”Ketkä ovat keskeiset yhteistyökumppanit hankkeessa?”</vt:lpstr>
      <vt:lpstr>Resurssit hankkeessa ”Aika, raha ja henkilöstö – alustava euromäärä, jota hankkeelle haetaan”</vt:lpstr>
      <vt:lpstr>Hankeidean tulokset ja tuotokset ”Mitkä ovat hankkeen tulokset ja tuotokset alustavasti?”</vt:lpstr>
      <vt:lpstr>Hankeidean ja hakijan sopivuus teemaan ”Onko hakija kelpoinen hakemaan hankerahoitusta tästä teemasta? Entä onko idea soveltuva rahoittajan teemaan? Millä hankkeen vaikuttavuutta mitataan?”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Hankesuunnitelun avuksi</dc:title>
  <dc:creator>Kirsi Kallioniemi</dc:creator>
  <cp:lastModifiedBy>Tommi Mustaniemi</cp:lastModifiedBy>
  <cp:revision>14</cp:revision>
  <dcterms:created xsi:type="dcterms:W3CDTF">2024-03-04T15:02:51Z</dcterms:created>
  <dcterms:modified xsi:type="dcterms:W3CDTF">2024-10-15T09:10:03Z</dcterms:modified>
</cp:coreProperties>
</file>